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 id="31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65" d="100"/>
          <a:sy n="65" d="100"/>
        </p:scale>
        <p:origin x="5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24-May-21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24-May-21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24-May-21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24-May-21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24-May-21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android.com/studio/debug/dev-option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source.android.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eveloper.android.com/training/constraint-layou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eveloper.android.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android.com/studio/index.ht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עיקריים בארכיטקטורת אנדרואיד</a:t>
            </a:r>
            <a:endParaRPr lang="en-US" sz="2800" dirty="0" smtClean="0"/>
          </a:p>
          <a:p>
            <a:pPr algn="r" rtl="1"/>
            <a:r>
              <a:rPr lang="he-IL" sz="2800" dirty="0" smtClean="0">
                <a:solidFill>
                  <a:prstClr val="white"/>
                </a:solidFill>
              </a:rPr>
              <a:t>מקורות ידע</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ה</a:t>
            </a:r>
            <a:r>
              <a:rPr lang="en-US" sz="4300" dirty="0" err="1" smtClean="0"/>
              <a:t>layout_width</a:t>
            </a:r>
            <a:r>
              <a:rPr lang="he-IL" sz="4300" dirty="0" smtClean="0"/>
              <a:t> ו </a:t>
            </a:r>
            <a:r>
              <a:rPr lang="en-US" sz="4300" dirty="0" err="1"/>
              <a:t>layout_height</a:t>
            </a:r>
            <a:r>
              <a:rPr lang="he-IL" sz="4300" dirty="0" smtClean="0"/>
              <a:t>. 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האפשריות 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normAutofit fontScale="92500" lnSpcReduction="10000"/>
          </a:bodyPr>
          <a:lstStyle/>
          <a:p>
            <a:pPr algn="r" rtl="1"/>
            <a:r>
              <a:rPr lang="he-IL" dirty="0" smtClean="0"/>
              <a:t>אנדרואיד היא מערכת הפעלה הבנויה על ליבלת </a:t>
            </a:r>
            <a:r>
              <a:rPr lang="en-US" dirty="0" err="1" smtClean="0"/>
              <a:t>linux</a:t>
            </a:r>
            <a:r>
              <a:rPr lang="he-IL" dirty="0" smtClean="0"/>
              <a:t> הפעיל </a:t>
            </a:r>
            <a:r>
              <a:rPr lang="he-IL" dirty="0" err="1" smtClean="0"/>
              <a:t>בסרטפונים</a:t>
            </a:r>
            <a:r>
              <a:rPr lang="he-IL" dirty="0" smtClean="0"/>
              <a:t>, טלוויזיות חכמות, שעונים חכמים, מכוניות ועוד.</a:t>
            </a:r>
            <a:r>
              <a:rPr lang="en-US" dirty="0" smtClean="0"/>
              <a:t> </a:t>
            </a:r>
          </a:p>
          <a:p>
            <a:pPr algn="r" rtl="1"/>
            <a:r>
              <a:rPr lang="he-IL" dirty="0" smtClean="0"/>
              <a:t>המערכת הפעלה היא  </a:t>
            </a:r>
            <a:r>
              <a:rPr lang="en-US" dirty="0" smtClean="0"/>
              <a:t>open source</a:t>
            </a:r>
            <a:r>
              <a:rPr lang="he-IL" dirty="0" smtClean="0"/>
              <a:t> וניתן לראות את קבצי המקור שלה בקישור הבא: </a:t>
            </a:r>
            <a:r>
              <a:rPr lang="en-US" dirty="0">
                <a:hlinkClick r:id="rId2"/>
              </a:rPr>
              <a:t>https://source.android.com</a:t>
            </a:r>
            <a:r>
              <a:rPr lang="en-US" dirty="0" smtClean="0">
                <a:hlinkClick r:id="rId2"/>
              </a:rPr>
              <a:t>/</a:t>
            </a:r>
            <a:endParaRPr lang="he-IL" dirty="0" smtClean="0"/>
          </a:p>
          <a:p>
            <a:pPr algn="r" rtl="1"/>
            <a:r>
              <a:rPr lang="he-IL" dirty="0" smtClean="0"/>
              <a:t>המערכת הפעלה בבעלות חברת גוגל מהווה בערך 70% מכלל מערכות ההפעלה </a:t>
            </a:r>
            <a:r>
              <a:rPr lang="he-IL" dirty="0" err="1" smtClean="0"/>
              <a:t>בסמרטפונים</a:t>
            </a:r>
            <a:r>
              <a:rPr lang="he-IL" dirty="0" smtClean="0"/>
              <a:t>.</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הכפתור.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 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מידע 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normAutofit fontScale="70000" lnSpcReduction="20000"/>
          </a:bodyPr>
          <a:lstStyle/>
          <a:p>
            <a:pPr marL="0" indent="0" algn="r" rtl="1">
              <a:buNone/>
            </a:pPr>
            <a:r>
              <a:rPr lang="he-IL" dirty="0" smtClean="0"/>
              <a:t>כאשר יישם אנדרואיד נבנה הוא מקומפל לקבצי מסוג</a:t>
            </a:r>
            <a:r>
              <a:rPr lang="he-IL" dirty="0"/>
              <a:t> </a:t>
            </a:r>
            <a:r>
              <a:rPr lang="en-US" dirty="0" err="1" smtClean="0"/>
              <a:t>dex</a:t>
            </a:r>
            <a:r>
              <a:rPr lang="he-IL" dirty="0"/>
              <a:t> </a:t>
            </a:r>
            <a:r>
              <a:rPr lang="he-IL" dirty="0" smtClean="0"/>
              <a:t>(אשר גרסת </a:t>
            </a:r>
            <a:r>
              <a:rPr lang="en-US" dirty="0" smtClean="0"/>
              <a:t>bytecode</a:t>
            </a:r>
            <a:r>
              <a:rPr lang="he-IL" dirty="0" smtClean="0"/>
              <a:t> המתאים למכונה הוירטואלית שעליו רץ עפליקציות אנדרואיד – </a:t>
            </a:r>
            <a:r>
              <a:rPr lang="en-US" dirty="0" smtClean="0"/>
              <a:t>DVK</a:t>
            </a:r>
            <a:r>
              <a:rPr lang="he-IL" dirty="0" smtClean="0"/>
              <a:t>). וכאשר היישום נטען למכשיר מתרחש תהליך נוסף ע"י ה</a:t>
            </a:r>
            <a:r>
              <a:rPr lang="en-US" dirty="0" smtClean="0"/>
              <a:t>Android Runtime</a:t>
            </a:r>
            <a:r>
              <a:rPr lang="he-IL" dirty="0" smtClean="0"/>
              <a:t>. תהליך זה ממיר את קבצי ל</a:t>
            </a:r>
            <a:r>
              <a:rPr lang="en-US" dirty="0" err="1" smtClean="0"/>
              <a:t>dex</a:t>
            </a:r>
            <a:r>
              <a:rPr lang="he-IL" dirty="0"/>
              <a:t> </a:t>
            </a:r>
            <a:r>
              <a:rPr lang="he-IL" dirty="0" smtClean="0"/>
              <a:t>לקבצי הוראות ריצה נייטיבים על המערכת הפעל הנקרה </a:t>
            </a:r>
            <a:r>
              <a:rPr lang="en-US" dirty="0" smtClean="0"/>
              <a:t>ELF</a:t>
            </a:r>
            <a:r>
              <a:rPr lang="he-IL" dirty="0" smtClean="0"/>
              <a:t>) תהליך זה קורה בפעם הראשונה שנעטן האפליקצייה ב</a:t>
            </a:r>
            <a:r>
              <a:rPr lang="en-US" dirty="0" smtClean="0"/>
              <a:t>Android Runtime </a:t>
            </a:r>
            <a:r>
              <a:rPr lang="he-IL" dirty="0"/>
              <a:t> </a:t>
            </a:r>
            <a:r>
              <a:rPr lang="he-IL" dirty="0" smtClean="0"/>
              <a:t>ומאותו רגע קבצי ב</a:t>
            </a:r>
            <a:r>
              <a:rPr lang="en-US" dirty="0" smtClean="0"/>
              <a:t>ELF</a:t>
            </a:r>
            <a:r>
              <a:rPr lang="he-IL" dirty="0" smtClean="0"/>
              <a:t> נשמרים. כל טענה נוספת קוראת ישירות לקבצי ה</a:t>
            </a:r>
            <a:r>
              <a:rPr lang="en-US" dirty="0" smtClean="0"/>
              <a:t>ELF</a:t>
            </a:r>
            <a:r>
              <a:rPr lang="he-IL" dirty="0" smtClean="0"/>
              <a:t> ללא צורך בהמרה נוספת. לצורה זאת נראת </a:t>
            </a:r>
            <a:r>
              <a:rPr lang="en-US" dirty="0" smtClean="0"/>
              <a:t>Ahead of time </a:t>
            </a:r>
            <a:r>
              <a:rPr lang="en-US" dirty="0" err="1" smtClean="0"/>
              <a:t>compliation</a:t>
            </a:r>
            <a:endParaRPr lang="he-IL" dirty="0" smtClean="0"/>
          </a:p>
          <a:p>
            <a:pPr marL="0" indent="0" algn="r" rtl="1">
              <a:buNone/>
            </a:pPr>
            <a:r>
              <a:rPr lang="he-IL" dirty="0" smtClean="0"/>
              <a:t>זה בניגוד לטכנולוגיה קודמת </a:t>
            </a:r>
            <a:r>
              <a:rPr lang="he-IL" dirty="0" smtClean="0"/>
              <a:t>שאנדרואיד </a:t>
            </a:r>
            <a:r>
              <a:rPr lang="he-IL" dirty="0" smtClean="0"/>
              <a:t>השתמש בה שעשה קימפול בכל הרצה. </a:t>
            </a:r>
            <a:r>
              <a:rPr lang="he-IL" dirty="0"/>
              <a:t>לצורה זאת נראת </a:t>
            </a:r>
            <a:r>
              <a:rPr lang="en-US" smtClean="0"/>
              <a:t>Just in </a:t>
            </a:r>
            <a:r>
              <a:rPr lang="en-US" dirty="0"/>
              <a:t>time </a:t>
            </a:r>
            <a:r>
              <a:rPr lang="en-US" dirty="0" err="1"/>
              <a:t>compliation</a:t>
            </a:r>
            <a:endParaRPr lang="he-IL" dirty="0"/>
          </a:p>
          <a:p>
            <a:pPr marL="0" indent="0" algn="r" rtl="1">
              <a:buNone/>
            </a:pP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הם עליית הטלפון, סוללה חלשה, חיבור לחשמל, חיבור לאוזניות ועוד. 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dirty="0" smtClean="0"/>
              <a:t>מקורות ידע</a:t>
            </a:r>
            <a:endParaRPr lang="en-US" dirty="0"/>
          </a:p>
        </p:txBody>
      </p:sp>
      <p:sp>
        <p:nvSpPr>
          <p:cNvPr id="3" name="Content Placeholder 2"/>
          <p:cNvSpPr>
            <a:spLocks noGrp="1"/>
          </p:cNvSpPr>
          <p:nvPr>
            <p:ph idx="1"/>
          </p:nvPr>
        </p:nvSpPr>
        <p:spPr>
          <a:xfrm>
            <a:off x="598621" y="1515769"/>
            <a:ext cx="7940660" cy="4426840"/>
          </a:xfrm>
        </p:spPr>
        <p:txBody>
          <a:bodyPr>
            <a:normAutofit/>
          </a:bodyPr>
          <a:lstStyle/>
          <a:p>
            <a:pPr algn="r" rtl="1"/>
            <a:r>
              <a:rPr lang="en-US" dirty="0">
                <a:hlinkClick r:id="rId2"/>
              </a:rPr>
              <a:t>https://developer.android.com</a:t>
            </a:r>
            <a:r>
              <a:rPr lang="en-US" dirty="0" smtClean="0">
                <a:hlinkClick r:id="rId2"/>
              </a:rPr>
              <a:t>/</a:t>
            </a:r>
            <a:endParaRPr lang="en-US" dirty="0" smtClean="0"/>
          </a:p>
          <a:p>
            <a:pPr algn="r" rtl="1"/>
            <a:r>
              <a:rPr lang="en-US"/>
              <a:t>Android Studio 4.1 Development Essentials - Java </a:t>
            </a:r>
            <a:r>
              <a:rPr lang="en-US" smtClean="0"/>
              <a:t>Edition</a:t>
            </a:r>
          </a:p>
          <a:p>
            <a:pPr algn="r" rtl="1"/>
            <a:endParaRPr lang="he-IL" dirty="0" smtClean="0"/>
          </a:p>
        </p:txBody>
      </p:sp>
    </p:spTree>
    <p:extLst>
      <p:ext uri="{BB962C8B-B14F-4D97-AF65-F5344CB8AC3E}">
        <p14:creationId xmlns:p14="http://schemas.microsoft.com/office/powerpoint/2010/main" val="16405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4629</TotalTime>
  <Words>5945</Words>
  <Application>Microsoft Office PowerPoint</Application>
  <PresentationFormat>Widescreen</PresentationFormat>
  <Paragraphs>362</Paragraphs>
  <Slides>55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Mangal</vt:lpstr>
      <vt:lpstr>Arial</vt:lpstr>
      <vt:lpstr>Calibri</vt:lpstr>
      <vt:lpstr>Times New Roman</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מקורות ידע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Yoni</cp:lastModifiedBy>
  <cp:revision>218</cp:revision>
  <dcterms:created xsi:type="dcterms:W3CDTF">2021-05-07T00:22:26Z</dcterms:created>
  <dcterms:modified xsi:type="dcterms:W3CDTF">2021-05-24T15:45:35Z</dcterms:modified>
</cp:coreProperties>
</file>